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7"/>
  </p:notesMasterIdLst>
  <p:handoutMasterIdLst>
    <p:handoutMasterId r:id="rId8"/>
  </p:handoutMasterIdLst>
  <p:sldIdLst>
    <p:sldId id="280" r:id="rId6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67" autoAdjust="0"/>
    <p:restoredTop sz="96092" autoAdjust="0"/>
  </p:normalViewPr>
  <p:slideViewPr>
    <p:cSldViewPr snapToGrid="0" snapToObjects="1">
      <p:cViewPr>
        <p:scale>
          <a:sx n="78" d="100"/>
          <a:sy n="78" d="100"/>
        </p:scale>
        <p:origin x="-1158" y="-672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0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69B73F5E-8400-4AAA-8F35-90F382C4713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934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B4186096-3A71-404D-B62B-4C214A6FE271}" type="datetimeFigureOut">
              <a:rPr lang="en-GB"/>
              <a:pPr>
                <a:defRPr/>
              </a:pPr>
              <a:t>28/08/2015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0DDF0405-FF94-401C-A8B3-48AE9BEE07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8235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EBAD599-5B66-4CBE-960C-2F9D1F8E633C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9339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4B8BB-23AA-4771-95CC-1B6D2D7F1F82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4920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A24D9-7FA5-4E50-9853-D939EC07A981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0803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6EBED-7D82-4121-BF53-B52B86B55FEA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573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F4DC0-A362-407D-89D1-9F758391BAC5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3643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31A0A-F307-41F3-9E91-45C054D4A061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2217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6E248-4F92-46F2-BFE1-A20FBAC58397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5420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7329E-5831-4957-819F-EE1B512E9D11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3940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latin typeface="Arial" charset="0"/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A3A95BEC-E2EA-48C8-B4EE-52AA9CCCB758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3" r:id="rId7"/>
    <p:sldLayoutId id="2147483954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457200" y="250000"/>
            <a:ext cx="8299450" cy="1090612"/>
          </a:xfrm>
        </p:spPr>
        <p:txBody>
          <a:bodyPr/>
          <a:lstStyle/>
          <a:p>
            <a:pPr algn="ctr" rtl="1" eaLnBrk="1" hangingPunct="1"/>
            <a:r>
              <a:rPr lang="ar-EG" sz="2800" dirty="0" smtClean="0">
                <a:latin typeface="Arial" charset="0"/>
                <a:ea typeface="ＭＳ Ｐゴシック" pitchFamily="34" charset="-128"/>
                <a:cs typeface="Arial" charset="0"/>
              </a:rPr>
              <a:t>ما هي نقاط القوة ونقاط الضعف والفرص والتهديدات فيما يتصل بمنظمتك عند تقديم تقريرها إلى اللجنة المعنية بحقوق الأشخاص ذوي الإعاقة؟</a:t>
            </a:r>
            <a:endParaRPr lang="fr-FR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123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849962"/>
              </p:ext>
            </p:extLst>
          </p:nvPr>
        </p:nvGraphicFramePr>
        <p:xfrm>
          <a:off x="1158240" y="2193925"/>
          <a:ext cx="6669024" cy="391532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334512"/>
                <a:gridCol w="3334512"/>
              </a:tblGrid>
              <a:tr h="366834">
                <a:tc>
                  <a:txBody>
                    <a:bodyPr/>
                    <a:lstStyle/>
                    <a:p>
                      <a:pPr algn="r" rtl="1"/>
                      <a:r>
                        <a:rPr lang="ar-EG" sz="1600" dirty="0" smtClean="0"/>
                        <a:t>نقاط الضعف</a:t>
                      </a:r>
                      <a:endParaRPr lang="en-GB" sz="1600" dirty="0"/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EG" sz="1600" dirty="0" smtClean="0"/>
                        <a:t>نقاط القوة</a:t>
                      </a:r>
                      <a:endParaRPr lang="en-GB" sz="1600" dirty="0"/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</a:tr>
              <a:tr h="1413243">
                <a:tc>
                  <a:txBody>
                    <a:bodyPr/>
                    <a:lstStyle/>
                    <a:p>
                      <a:pPr algn="r" rtl="1"/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ماذا يمكن أن تقوم بتحسينه؟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rtl="1"/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ما هي النقاط التي يرجَّح </a:t>
                      </a:r>
                      <a:r>
                        <a:rPr lang="ar-SA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أن يَنظر </a:t>
                      </a:r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إليها الآخرون باعتبارها نقاط ضعف لديك؟</a:t>
                      </a:r>
                      <a:endParaRPr lang="en-GB" sz="1600" dirty="0"/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ماذا تجيد عمله ويمكن أن يساعد في تقديم التقارير؟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rtl="1"/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ما هي نقاط القوة الكامنة لديك؟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rtl="1"/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ما هي المصادر التي يمكن أن تستفيد منها لإعداد التقارير؟</a:t>
                      </a:r>
                      <a:endParaRPr lang="en-GB" sz="1600" dirty="0"/>
                    </a:p>
                  </a:txBody>
                  <a:tcPr marT="45735" marB="45735"/>
                </a:tc>
              </a:tr>
              <a:tr h="366834">
                <a:tc>
                  <a:txBody>
                    <a:bodyPr/>
                    <a:lstStyle/>
                    <a:p>
                      <a:pPr marL="0" marR="0" indent="0" algn="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EG" sz="1600" b="1" dirty="0" smtClean="0">
                          <a:solidFill>
                            <a:schemeClr val="bg1"/>
                          </a:solidFill>
                        </a:rPr>
                        <a:t>التهديدات</a:t>
                      </a:r>
                      <a:endParaRPr lang="en-GB" sz="16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EG" sz="1600" b="1" dirty="0" smtClean="0">
                          <a:solidFill>
                            <a:schemeClr val="bg1"/>
                          </a:solidFill>
                        </a:rPr>
                        <a:t>الفرص 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T="45735" marB="45735">
                    <a:solidFill>
                      <a:schemeClr val="accent2"/>
                    </a:solidFill>
                  </a:tcPr>
                </a:tc>
              </a:tr>
              <a:tr h="1718588">
                <a:tc>
                  <a:txBody>
                    <a:bodyPr/>
                    <a:lstStyle/>
                    <a:p>
                      <a:pPr algn="just" rtl="1"/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ما هي التهديدات التي يثيرها اقتضاء تقديم التقارير لك؟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rtl="1"/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ما هي التهديدات التي تتعرض لها بسبب نقاط الضعف لديك؟</a:t>
                      </a:r>
                      <a:endParaRPr lang="en-GB" sz="1600" dirty="0"/>
                    </a:p>
                  </a:txBody>
                  <a:tcPr marT="45735" marB="45735"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ما هي الفرص المتاحة لك في تقديم التقارير إلى اللجنة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rtl="1"/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ما هي الاتجاهات التي يمكن أن تستفيد منها؟</a:t>
                      </a:r>
                      <a:endParaRPr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 rtl="1"/>
                      <a:r>
                        <a:rPr lang="ar-SA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كيف يمكن أن تحوِّل نقاط القوة إلى فرص</a:t>
                      </a:r>
                      <a:endParaRPr lang="en-GB" sz="1600" dirty="0"/>
                    </a:p>
                  </a:txBody>
                  <a:tcPr marT="45735" marB="45735"/>
                </a:tc>
              </a:tr>
            </a:tbl>
          </a:graphicData>
        </a:graphic>
      </p:graphicFrame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1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حقوق الإنسان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مكتب المفوض السامي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F9CD8AAB-DDAA-492D-A0E4-87E47A72A214}">
  <ds:schemaRefs>
    <ds:schemaRef ds:uri="http://schemas.microsoft.com/sharepoint/v3"/>
    <ds:schemaRef ds:uri="http://purl.org/dc/terms/"/>
    <ds:schemaRef ds:uri="http://www.w3.org/XML/1998/namespace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2944</TotalTime>
  <Words>134</Words>
  <Application>Microsoft Office PowerPoint</Application>
  <PresentationFormat>On-screen Show (4:3)</PresentationFormat>
  <Paragraphs>20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ما هي نقاط القوة ونقاط الضعف والفرص والتهديدات فيما يتصل بمنظمتك عند تقديم تقريرها إلى اللجنة المعنية بحقوق الأشخاص ذوي الإعاقة؟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abeer el-khuraisha</cp:lastModifiedBy>
  <cp:revision>213</cp:revision>
  <cp:lastPrinted>2011-08-24T07:57:36Z</cp:lastPrinted>
  <dcterms:created xsi:type="dcterms:W3CDTF">2010-05-19T14:44:31Z</dcterms:created>
  <dcterms:modified xsi:type="dcterms:W3CDTF">2015-08-28T07:26:12Z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